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62" r:id="rId5"/>
    <p:sldId id="258" r:id="rId6"/>
    <p:sldId id="257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0E635-3526-481C-977A-8A39BB8B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0335A-C06F-471F-8DA5-639677F05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8654D-B34C-4083-A74E-661AF0422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7CBB1-F306-4D47-92F7-F58A4C360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7882D-BEE9-4ABA-814A-6A398632E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8089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96D09-A380-46BF-84DA-5B10D13AC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830E12-14DC-41C6-920E-2D33D9D97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B8EFA-B67D-4F2F-A347-5389A17E9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3B5DB-889A-44D1-8F88-157551C83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A380E-9F97-48ED-8348-9E4627C84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99508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3AF658-3A89-4AEF-A0A7-2D6FD80961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8D93E7-5162-436F-B6A4-21980488EC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C69C1-8816-4227-95AA-4FFD94AD8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2088A-3120-4FAA-AC00-5FFAC960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B7D8D-EF8E-4EB2-8719-1D36DB92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719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E09DF-B010-42FE-A594-51E8F9D1F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E9F4D-B0B4-405C-A0E4-245E654FC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5DD08-5CB7-4F20-80D1-96D72E96D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5CE12-43D4-42BF-9FC3-A83625215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B481B-F78F-4214-8D5B-CE858AA7B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16439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B96C-10F8-41D2-B920-863EFBB8C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5F024-95D3-440D-ACFE-F5942E5B1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CA5FE-FA9C-45CA-8FEB-451F8E034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BA370-740D-4C4F-B228-DC375487F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30A72-4ACA-43B6-9487-E9C3744BE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3016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F3436-7DB1-4725-B406-9FB77D6AB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EA58A-032E-4EC4-9413-5B87EE7D23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BD84AA-CC67-493D-98E3-AB09F2A6E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27303-227C-4E36-A47E-44CBAD9A7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2AE9F7-9E48-4AC0-9B12-98ED1F8B7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10417-EC9B-47F5-B8CF-D3599C4C6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03556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B4281-7926-40B0-AB9D-6A3801AE1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63791-9E5B-4499-A80B-3881C6A3D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ACBEB9-3DCB-43B7-B5E7-AD9C0BF04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C6B41A-5284-4717-ADC3-397BD20E83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46A654-8AB0-482E-8295-743BB4DBD5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2FE07B-0081-4A83-8C4B-62A1C3D01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D4ED58-A9CB-47A6-9423-0E6D79341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AA3CDD-729B-431F-8196-896176E1C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43433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4C96-7AE6-4D4B-BD08-7CA603C16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60A8BD-9D44-4B2D-B7DD-4353C9CCA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CD5279-BABB-4A31-8392-D3C492890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38A5FF-7194-4FFF-9BF6-1F205840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57463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D32B54-3617-4689-ACD4-AB504EAA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B2F9CE-0598-4254-BF49-270EF2AD7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8C97B7-C74C-406F-9607-4BCA93F4D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14114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F5660-8B91-41FB-BE76-C93B50498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5D0BB-10BB-4297-9776-7CA38C5F6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A45E0-4496-459D-A520-E51F554434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A9C142-91BF-4B0E-A955-E62EF602A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5349D-7F61-492E-AADF-911A38027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F2ED87-D123-422F-8A80-6C6FC6350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60609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B6887-21CE-4E15-AF84-5FA3543F8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C9DC51-7DD8-4503-990C-6DF8E2D7DA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F9E1E-1F23-49F7-9E07-E8A40B511A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84757-32DA-4580-90B1-E31DF9285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7438D1-74CA-4009-A3B1-68EC149FA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F5AB4D-1AF1-416A-A7B2-B8525D061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971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2BDA71-4C2D-4D0A-A0F1-77B6DEB00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95C4B-1A3E-421A-A7FF-1C1A7A48A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9C0BA-2685-4B17-94A1-DE1B139998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CF6D7-FBF5-4E1F-B711-9232CD089262}" type="datetimeFigureOut">
              <a:rPr lang="en-NZ" smtClean="0"/>
              <a:t>24/06/2020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9DA17-9E19-4911-84E4-43D9D47586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10B21-8B42-4057-A0A6-0B45A9A6A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C46AA-FF58-4D66-B73F-F094103E68B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9995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0728-643F-47A7-91D7-72873F33BD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/>
              <a:t>Wintec </a:t>
            </a:r>
            <a:r>
              <a:rPr lang="en-NZ" dirty="0" err="1"/>
              <a:t>Waiata</a:t>
            </a:r>
            <a:endParaRPr lang="en-NZ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3AB844-E48B-44B8-90FB-967915919D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/>
              <a:t>Presented by</a:t>
            </a:r>
          </a:p>
          <a:p>
            <a:r>
              <a:rPr lang="en-NZ" dirty="0"/>
              <a:t>Ray Smith, Tim Howard, Rewa Hill, Arielle </a:t>
            </a:r>
            <a:r>
              <a:rPr lang="en-NZ" dirty="0" err="1"/>
              <a:t>Parai</a:t>
            </a:r>
            <a:r>
              <a:rPr lang="en-NZ" dirty="0"/>
              <a:t>, Lee-Reign Ihaka,</a:t>
            </a:r>
            <a:br>
              <a:rPr lang="en-NZ" dirty="0"/>
            </a:br>
            <a:r>
              <a:rPr lang="en-NZ" dirty="0" err="1"/>
              <a:t>Jin</a:t>
            </a:r>
            <a:r>
              <a:rPr lang="en-NZ" dirty="0"/>
              <a:t> </a:t>
            </a:r>
            <a:r>
              <a:rPr lang="en-NZ" dirty="0" err="1"/>
              <a:t>Kiat</a:t>
            </a:r>
            <a:r>
              <a:rPr lang="en-NZ"/>
              <a:t> Teo</a:t>
            </a:r>
          </a:p>
        </p:txBody>
      </p:sp>
    </p:spTree>
    <p:extLst>
      <p:ext uri="{BB962C8B-B14F-4D97-AF65-F5344CB8AC3E}">
        <p14:creationId xmlns:p14="http://schemas.microsoft.com/office/powerpoint/2010/main" val="1301927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1A6C7-05AC-4A74-A8F5-572E5DA4A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7C9C2-95FD-409A-9014-23604D624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Prototype</a:t>
            </a:r>
          </a:p>
          <a:p>
            <a:r>
              <a:rPr lang="en-NZ" dirty="0"/>
              <a:t>Video of Wintec </a:t>
            </a:r>
            <a:r>
              <a:rPr lang="en-NZ" dirty="0" err="1"/>
              <a:t>Waiata</a:t>
            </a:r>
            <a:endParaRPr lang="en-NZ" dirty="0"/>
          </a:p>
          <a:p>
            <a:r>
              <a:rPr lang="en-NZ" dirty="0"/>
              <a:t>Navigation Diagram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27348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7509F-A09F-4D26-8F4A-917E03EED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Prototype</a:t>
            </a:r>
          </a:p>
        </p:txBody>
      </p:sp>
      <p:pic>
        <p:nvPicPr>
          <p:cNvPr id="4" name="Adobe XD APP Video">
            <a:hlinkClick r:id="" action="ppaction://media"/>
            <a:extLst>
              <a:ext uri="{FF2B5EF4-FFF2-40B4-BE49-F238E27FC236}">
                <a16:creationId xmlns:a16="http://schemas.microsoft.com/office/drawing/2014/main" id="{56FEC4FB-F366-49FE-99DE-F470D41B1E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03788" y="1825625"/>
            <a:ext cx="2384425" cy="4351338"/>
          </a:xfrm>
        </p:spPr>
      </p:pic>
    </p:spTree>
    <p:extLst>
      <p:ext uri="{BB962C8B-B14F-4D97-AF65-F5344CB8AC3E}">
        <p14:creationId xmlns:p14="http://schemas.microsoft.com/office/powerpoint/2010/main" val="391722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D9D33-F667-43F9-9EAC-BB3A04FBC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Prototype Navigation</a:t>
            </a:r>
          </a:p>
        </p:txBody>
      </p:sp>
      <p:pic>
        <p:nvPicPr>
          <p:cNvPr id="5" name="Content Placeholder 4" descr="A close up of a machine&#10;&#10;Description automatically generated">
            <a:extLst>
              <a:ext uri="{FF2B5EF4-FFF2-40B4-BE49-F238E27FC236}">
                <a16:creationId xmlns:a16="http://schemas.microsoft.com/office/drawing/2014/main" id="{3B42684F-EB37-44ED-B2AD-1A841833E0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978" y="1639888"/>
            <a:ext cx="3724044" cy="4722812"/>
          </a:xfrm>
        </p:spPr>
      </p:pic>
    </p:spTree>
    <p:extLst>
      <p:ext uri="{BB962C8B-B14F-4D97-AF65-F5344CB8AC3E}">
        <p14:creationId xmlns:p14="http://schemas.microsoft.com/office/powerpoint/2010/main" val="4262552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BCA87-7556-4C4F-8344-E49A1A67D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Video of Wintec </a:t>
            </a:r>
            <a:r>
              <a:rPr lang="en-NZ" dirty="0" err="1"/>
              <a:t>Waiata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E8AEC-CD6D-476C-8894-425D8D4B9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72031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D66B0-CD54-46ED-A516-BBA911288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Navigation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D71F8-E2EE-43ED-8AE7-11315220B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40217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2D2C6-E54B-425C-B734-0775BC47C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Z" dirty="0"/>
              <a:t>Thanks for tuning in!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8A75D-6871-491B-B86E-22AC00105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5023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45</Words>
  <Application>Microsoft Office PowerPoint</Application>
  <PresentationFormat>Widescreen</PresentationFormat>
  <Paragraphs>12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Wintec Waiata</vt:lpstr>
      <vt:lpstr>Content</vt:lpstr>
      <vt:lpstr>Prototype</vt:lpstr>
      <vt:lpstr>Prototype Navigation</vt:lpstr>
      <vt:lpstr>Video of Wintec Waiata</vt:lpstr>
      <vt:lpstr>Navigation Diagram</vt:lpstr>
      <vt:lpstr>Thanks for tuning in!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Wintec Waiata</dc:title>
  <dc:creator>Rewa Hill</dc:creator>
  <cp:lastModifiedBy>Rewa Hill</cp:lastModifiedBy>
  <cp:revision>3</cp:revision>
  <dcterms:created xsi:type="dcterms:W3CDTF">2020-06-24T07:48:29Z</dcterms:created>
  <dcterms:modified xsi:type="dcterms:W3CDTF">2020-06-24T08:06:09Z</dcterms:modified>
</cp:coreProperties>
</file>

<file path=docProps/thumbnail.jpeg>
</file>